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4581E-3910-456E-B57B-BD7C5B528687}" v="2" dt="2019-04-10T22:40:35.559"/>
  </p1510:revLst>
</p1510:revInfo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sv-S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4952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 b="0" i="0" u="none" strike="noStrike" cap="none" baseline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‹Nº›</a:t>
            </a:fld>
            <a:endParaRPr lang="sv-SE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Rubrik och lodrät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indent="-162052" algn="l" rtl="0">
              <a:spcBef>
                <a:spcPts val="0"/>
              </a:spcBef>
              <a:buClr>
                <a:schemeClr val="accent1"/>
              </a:buClr>
              <a:buFont typeface="Noto Symbol"/>
              <a:buChar char="◼"/>
              <a:defRPr/>
            </a:lvl1pPr>
            <a:lvl2pPr marL="731520" indent="-114300" algn="l" rtl="0">
              <a:spcBef>
                <a:spcPts val="560"/>
              </a:spcBef>
              <a:buClr>
                <a:schemeClr val="accent2"/>
              </a:buClr>
              <a:buFont typeface="Noto Symbol"/>
              <a:buChar char="▪"/>
              <a:defRPr/>
            </a:lvl2pPr>
            <a:lvl3pPr marL="996696" indent="-82296" algn="l" rtl="0">
              <a:spcBef>
                <a:spcPts val="480"/>
              </a:spcBef>
              <a:buClr>
                <a:schemeClr val="accent3"/>
              </a:buClr>
              <a:buFont typeface="Arial"/>
              <a:buChar char="▪"/>
              <a:defRPr/>
            </a:lvl3pPr>
            <a:lvl4pPr marL="1216152" indent="-60452" algn="l" rtl="0">
              <a:spcBef>
                <a:spcPts val="400"/>
              </a:spcBef>
              <a:buClr>
                <a:schemeClr val="accent4"/>
              </a:buClr>
              <a:buFont typeface="Arial"/>
              <a:buChar char="▪"/>
              <a:defRPr/>
            </a:lvl4pPr>
            <a:lvl5pPr marL="1426464" indent="-67564" algn="l" rtl="0">
              <a:spcBef>
                <a:spcPts val="400"/>
              </a:spcBef>
              <a:buClr>
                <a:schemeClr val="accent5"/>
              </a:buClr>
              <a:buFont typeface="Noto Symbol"/>
              <a:buChar char=""/>
              <a:defRPr/>
            </a:lvl5pPr>
            <a:lvl6pPr marL="1627632" indent="-65532" algn="l" rtl="0"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6pPr>
            <a:lvl7pPr marL="1828800" indent="-7620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⚫"/>
              <a:defRPr/>
            </a:lvl7pPr>
            <a:lvl8pPr marL="2029968" indent="-74167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⚫"/>
              <a:defRPr/>
            </a:lvl8pPr>
            <a:lvl9pPr marL="2231136" indent="-72135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 b="0" i="0" u="none" strike="noStrike" cap="none" baseline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‹Nº›</a:t>
            </a:fld>
            <a:endParaRPr lang="sv-SE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Lodrät rubrik och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indent="-162052" algn="l" rtl="0">
              <a:spcBef>
                <a:spcPts val="0"/>
              </a:spcBef>
              <a:buClr>
                <a:schemeClr val="accent1"/>
              </a:buClr>
              <a:buFont typeface="Noto Symbol"/>
              <a:buChar char="◼"/>
              <a:defRPr/>
            </a:lvl1pPr>
            <a:lvl2pPr marL="731520" indent="-114300" algn="l" rtl="0">
              <a:spcBef>
                <a:spcPts val="560"/>
              </a:spcBef>
              <a:buClr>
                <a:schemeClr val="accent2"/>
              </a:buClr>
              <a:buFont typeface="Noto Symbol"/>
              <a:buChar char="▪"/>
              <a:defRPr/>
            </a:lvl2pPr>
            <a:lvl3pPr marL="996696" indent="-82296" algn="l" rtl="0">
              <a:spcBef>
                <a:spcPts val="480"/>
              </a:spcBef>
              <a:buClr>
                <a:schemeClr val="accent3"/>
              </a:buClr>
              <a:buFont typeface="Arial"/>
              <a:buChar char="▪"/>
              <a:defRPr/>
            </a:lvl3pPr>
            <a:lvl4pPr marL="1216152" indent="-60452" algn="l" rtl="0">
              <a:spcBef>
                <a:spcPts val="400"/>
              </a:spcBef>
              <a:buClr>
                <a:schemeClr val="accent4"/>
              </a:buClr>
              <a:buFont typeface="Arial"/>
              <a:buChar char="▪"/>
              <a:defRPr/>
            </a:lvl4pPr>
            <a:lvl5pPr marL="1426464" indent="-67564" algn="l" rtl="0">
              <a:spcBef>
                <a:spcPts val="400"/>
              </a:spcBef>
              <a:buClr>
                <a:schemeClr val="accent5"/>
              </a:buClr>
              <a:buFont typeface="Noto Symbol"/>
              <a:buChar char=""/>
              <a:defRPr/>
            </a:lvl5pPr>
            <a:lvl6pPr marL="1627632" indent="-65532" algn="l" rtl="0"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6pPr>
            <a:lvl7pPr marL="1828800" indent="-7620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⚫"/>
              <a:defRPr/>
            </a:lvl7pPr>
            <a:lvl8pPr marL="2029968" indent="-74167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⚫"/>
              <a:defRPr/>
            </a:lvl8pPr>
            <a:lvl9pPr marL="2231136" indent="-72135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 b="0" i="0" u="none" strike="noStrike" cap="none" baseline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‹Nº›</a:t>
            </a:fld>
            <a:endParaRPr lang="sv-SE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bg>
      <p:bgPr>
        <a:gradFill>
          <a:gsLst>
            <a:gs pos="0">
              <a:srgbClr val="CED4E3"/>
            </a:gs>
            <a:gs pos="12000">
              <a:srgbClr val="CED4E3"/>
            </a:gs>
            <a:gs pos="20000">
              <a:srgbClr val="CDD3E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chemeClr val="accent2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chemeClr val="accent5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chemeClr val="accent6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360"/>
              </a:spcBef>
              <a:buClr>
                <a:schemeClr val="accent2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360"/>
              </a:spcBef>
              <a:buClr>
                <a:schemeClr val="accent3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‹Nº›</a:t>
            </a:fld>
            <a:endParaRPr lang="sv-SE" sz="12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indent="-162052" algn="l" rtl="0">
              <a:spcBef>
                <a:spcPts val="0"/>
              </a:spcBef>
              <a:buClr>
                <a:schemeClr val="accent1"/>
              </a:buClr>
              <a:buFont typeface="Noto Symbol"/>
              <a:buChar char="◼"/>
              <a:defRPr/>
            </a:lvl1pPr>
            <a:lvl2pPr marL="731520" indent="-114300" algn="l" rtl="0">
              <a:spcBef>
                <a:spcPts val="560"/>
              </a:spcBef>
              <a:buClr>
                <a:schemeClr val="accent2"/>
              </a:buClr>
              <a:buFont typeface="Noto Symbol"/>
              <a:buChar char="▪"/>
              <a:defRPr/>
            </a:lvl2pPr>
            <a:lvl3pPr marL="996696" indent="-82296" algn="l" rtl="0">
              <a:spcBef>
                <a:spcPts val="480"/>
              </a:spcBef>
              <a:buClr>
                <a:schemeClr val="accent3"/>
              </a:buClr>
              <a:buFont typeface="Arial"/>
              <a:buChar char="▪"/>
              <a:defRPr/>
            </a:lvl3pPr>
            <a:lvl4pPr marL="1216152" indent="-60452" algn="l" rtl="0">
              <a:spcBef>
                <a:spcPts val="400"/>
              </a:spcBef>
              <a:buClr>
                <a:schemeClr val="accent4"/>
              </a:buClr>
              <a:buFont typeface="Arial"/>
              <a:buChar char="▪"/>
              <a:defRPr/>
            </a:lvl4pPr>
            <a:lvl5pPr marL="1426464" indent="-67564" algn="l" rtl="0">
              <a:spcBef>
                <a:spcPts val="400"/>
              </a:spcBef>
              <a:buClr>
                <a:schemeClr val="accent5"/>
              </a:buClr>
              <a:buFont typeface="Noto Symbol"/>
              <a:buChar char=""/>
              <a:defRPr/>
            </a:lvl5pPr>
            <a:lvl6pPr marL="1627632" indent="-65532" algn="l" rtl="0"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6pPr>
            <a:lvl7pPr marL="1828800" indent="-7620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⚫"/>
              <a:defRPr/>
            </a:lvl7pPr>
            <a:lvl8pPr marL="2029968" indent="-74167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⚫"/>
              <a:defRPr/>
            </a:lvl8pPr>
            <a:lvl9pPr marL="2231136" indent="-72135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 b="0" i="0" u="none" strike="noStrike" cap="none" baseline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‹Nº›</a:t>
            </a:fld>
            <a:endParaRPr lang="sv-SE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bg>
      <p:bgPr>
        <a:gradFill>
          <a:gsLst>
            <a:gs pos="0">
              <a:srgbClr val="CED4E3"/>
            </a:gs>
            <a:gs pos="12000">
              <a:srgbClr val="CED4E3"/>
            </a:gs>
            <a:gs pos="20000">
              <a:srgbClr val="CDD3E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‹Nº›</a:t>
            </a:fld>
            <a:endParaRPr lang="sv-SE" sz="12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 b="0" i="0" u="none" strike="noStrike" cap="none" baseline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‹Nº›</a:t>
            </a:fld>
            <a:endParaRPr lang="sv-SE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Jämförels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 b="0" i="0" u="none" strike="noStrike" cap="none" baseline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‹Nº›</a:t>
            </a:fld>
            <a:endParaRPr lang="sv-SE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 b="0" i="0" u="none" strike="noStrike" cap="none" baseline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‹Nº›</a:t>
            </a:fld>
            <a:endParaRPr lang="sv-SE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ehåll med bild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 b="0" i="0" u="none" strike="noStrike" cap="none" baseline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‹Nº›</a:t>
            </a:fld>
            <a:endParaRPr lang="sv-SE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 med bildtext">
    <p:bg>
      <p:bgPr>
        <a:solidFill>
          <a:schemeClr val="l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BBBBC"/>
          </a:solidFill>
          <a:ln>
            <a:noFill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 b="0" i="0" u="none" strike="noStrike" cap="none" baseline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‹Nº›</a:t>
            </a:fld>
            <a:endParaRPr lang="sv-SE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indent="-162052" algn="l" rtl="0">
              <a:spcBef>
                <a:spcPts val="0"/>
              </a:spcBef>
              <a:buClr>
                <a:schemeClr val="accent1"/>
              </a:buClr>
              <a:buFont typeface="Noto Symbol"/>
              <a:buChar char="◼"/>
              <a:defRPr/>
            </a:lvl1pPr>
            <a:lvl2pPr marL="731520" marR="0" indent="-114300" algn="l" rtl="0">
              <a:spcBef>
                <a:spcPts val="560"/>
              </a:spcBef>
              <a:buClr>
                <a:schemeClr val="accent2"/>
              </a:buClr>
              <a:buFont typeface="Noto Symbol"/>
              <a:buChar char="▪"/>
              <a:defRPr/>
            </a:lvl2pPr>
            <a:lvl3pPr marL="996696" marR="0" indent="-82296" algn="l" rtl="0">
              <a:spcBef>
                <a:spcPts val="480"/>
              </a:spcBef>
              <a:buClr>
                <a:schemeClr val="accent3"/>
              </a:buClr>
              <a:buFont typeface="Arial"/>
              <a:buChar char="▪"/>
              <a:defRPr/>
            </a:lvl3pPr>
            <a:lvl4pPr marL="1216152" marR="0" indent="-60452" algn="l" rtl="0">
              <a:spcBef>
                <a:spcPts val="400"/>
              </a:spcBef>
              <a:buClr>
                <a:schemeClr val="accent4"/>
              </a:buClr>
              <a:buFont typeface="Arial"/>
              <a:buChar char="▪"/>
              <a:defRPr/>
            </a:lvl4pPr>
            <a:lvl5pPr marL="1426464" marR="0" indent="-67564" algn="l" rtl="0">
              <a:spcBef>
                <a:spcPts val="400"/>
              </a:spcBef>
              <a:buClr>
                <a:schemeClr val="accent5"/>
              </a:buClr>
              <a:buFont typeface="Noto Symbol"/>
              <a:buChar char=""/>
              <a:defRPr/>
            </a:lvl5pPr>
            <a:lvl6pPr marL="1627632" marR="0" indent="-65532" algn="l" rtl="0"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6pPr>
            <a:lvl7pPr marL="1828800" marR="0" indent="-7620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⚫"/>
              <a:defRPr/>
            </a:lvl7pPr>
            <a:lvl8pPr marL="2029968" marR="0" indent="-74167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⚫"/>
              <a:defRPr/>
            </a:lvl8pPr>
            <a:lvl9pPr marL="2231136" marR="0" indent="-72135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 b="0" i="0" u="none" strike="noStrike" cap="none" baseline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‹Nº›</a:t>
            </a:fld>
            <a:endParaRPr lang="sv-SE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210100" y="5702500"/>
            <a:ext cx="8778900" cy="9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v-SE" sz="2400" b="1">
                <a:solidFill>
                  <a:srgbClr val="1155CC"/>
                </a:solidFill>
                <a:latin typeface="Arial Black"/>
                <a:ea typeface="Arial Black"/>
                <a:cs typeface="Arial Black"/>
                <a:sym typeface="Arial Black"/>
              </a:rPr>
              <a:t>EL MODELO SKELLEFTEÅ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rgbClr val="1155CC"/>
                </a:solidFill>
                <a:latin typeface="Arial Black"/>
                <a:ea typeface="Arial Black"/>
                <a:cs typeface="Arial Black"/>
                <a:sym typeface="Arial Black"/>
              </a:rPr>
              <a:t>“PREVENCIÓN DE LA CONTAMINACIÓN A TRAVÉS DE LOS EPI”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1467" y="1520623"/>
            <a:ext cx="5156165" cy="4181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75552" cy="79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9853" y="0"/>
            <a:ext cx="784146" cy="9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2536" y="0"/>
            <a:ext cx="964907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3635896" y="188640"/>
            <a:ext cx="5256583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v-SE" sz="2400" b="1" i="0" u="none" strike="noStrike" cap="none" baseline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TODOS LOS BOMBEROS DEBEN LLEVAR ERA O MÁSCARA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528" y="0"/>
            <a:ext cx="964907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89349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3779912" y="548679"/>
            <a:ext cx="5256583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v-SE" sz="3200" b="1" i="0" u="none" strike="noStrike" cap="none" baseline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MÁSCARA DE FILTRO EN LA REVISIÓN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387469" y="5859682"/>
            <a:ext cx="7280874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v-SE" sz="3200" b="0" i="0" u="none" strike="noStrike" cap="none" baseline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BOMBERO CONTAMINADO TRAS LA INTERVENCIÓN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26632" y="5517232"/>
            <a:ext cx="468052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v-SE" sz="2800" b="1" i="0" u="none" strike="noStrike" cap="none" baseline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 RECOGE UNA SACA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1" y="-315415"/>
            <a:ext cx="9180511" cy="734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2123727" y="5644405"/>
            <a:ext cx="5472607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v-SE" sz="2800" b="1" i="0" u="none" strike="noStrike" cap="none" baseline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SIEMPRE ROPA LIMPIA CUANDO SALIMOS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383"/>
            <a:ext cx="9144000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0" y="6157585"/>
            <a:ext cx="91440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v-SE" sz="2400" b="1" i="0" u="none" strike="noStrike" cap="none" baseline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INTRODUCE EL ERA EN LA SACA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467543" y="5953635"/>
            <a:ext cx="720079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v-SE" sz="2400" b="0" i="0" u="none" strike="noStrike" cap="none" baseline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EL ERA ESTÁ CONFINADO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467543" y="5877271"/>
            <a:ext cx="799288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v-SE" sz="2400" b="0" i="0" u="none" strike="noStrike" cap="none" baseline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RECOGEMOS UNA SACA PARA LA ROPA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528" y="0"/>
            <a:ext cx="93245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2536" y="0"/>
            <a:ext cx="95770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611560" y="6237312"/>
            <a:ext cx="9073008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v-SE" sz="2000" b="1" i="0" u="none" strike="noStrike" cap="none" baseline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SE COLOCA EN LA SUPERFICIE LIMPIA Y SECA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395536" y="6184467"/>
            <a:ext cx="820891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v-SE" sz="2400" b="1" i="0" u="none" strike="noStrike" cap="none" baseline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PONEMOS LA ROPA DE MANERA ORDENADA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107504" y="6086589"/>
            <a:ext cx="9036495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v-SE" sz="2000" b="0" i="0" u="none" strike="noStrike" cap="none" baseline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EN LA SACA ENCONTRAMOS ROPA LIMPIA Y SECA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2051719" y="5157192"/>
            <a:ext cx="7092279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v-SE" sz="2800" b="1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ESTACIONAREMOS EN LUGAR SEGURO, LEJOS DE LA CONTAMINACIÓN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Shape 3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Shape 3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Shape 373"/>
          <p:cNvSpPr txBox="1"/>
          <p:nvPr/>
        </p:nvSpPr>
        <p:spPr>
          <a:xfrm>
            <a:off x="263554" y="6061357"/>
            <a:ext cx="8856983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v-SE" sz="2000" b="0" i="0" u="none" strike="noStrike" cap="none" baseline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TODO EL MATERIAL CONTAMINADO ESTÁ CONFINADO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Shape 3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Shape 3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 txBox="1"/>
          <p:nvPr/>
        </p:nvSpPr>
        <p:spPr>
          <a:xfrm>
            <a:off x="251519" y="5517232"/>
            <a:ext cx="6408712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v-SE" sz="3200" b="0" i="0" u="none" strike="noStrike" cap="none" baseline="0">
                <a:solidFill>
                  <a:srgbClr val="7DC63A"/>
                </a:solidFill>
                <a:latin typeface="Arial Black"/>
                <a:ea typeface="Arial Black"/>
                <a:cs typeface="Arial Black"/>
                <a:sym typeface="Arial Black"/>
              </a:rPr>
              <a:t>LA SACA SE PUEDE LLEVAR EN LA CABINA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Shape 400"/>
          <p:cNvSpPr txBox="1"/>
          <p:nvPr/>
        </p:nvSpPr>
        <p:spPr>
          <a:xfrm>
            <a:off x="0" y="5661248"/>
            <a:ext cx="91440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v-SE" sz="2400" b="0" i="0" u="none" strike="noStrike" cap="none" baseline="0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SI SE RECIBE UNA NUEVA ALARMA DURANTE EL TRAYECTO ES MUY FÁCIL VOLVÉRSELA A COLOCAR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Shape 4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" y="0"/>
            <a:ext cx="9118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Shape 4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Shape 4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Shape 426"/>
          <p:cNvSpPr txBox="1"/>
          <p:nvPr/>
        </p:nvSpPr>
        <p:spPr>
          <a:xfrm>
            <a:off x="1655167" y="5733255"/>
            <a:ext cx="7488831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v-SE" sz="2000" b="1" i="0" u="none" strike="noStrike" cap="none" baseline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EN EL TRANSPORTE NORMAL, SIN ALARMAS, LA CABINA SE MANTIENE LIMPIA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Shape 4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Shape 4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Shape 4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/>
          <p:nvPr/>
        </p:nvSpPr>
        <p:spPr>
          <a:xfrm>
            <a:off x="2843808" y="5589239"/>
            <a:ext cx="6552728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v-SE" sz="2400" b="0" i="0" u="none" strike="noStrike" cap="none" baseline="0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MANEJO SENCILLO Y SEGURO ANTES DE SU LIMPIEZA</a:t>
            </a: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Shape 4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Shape 4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2536" y="0"/>
            <a:ext cx="97210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3419871" y="5557491"/>
            <a:ext cx="5184575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sv-SE" sz="2400" b="1" i="0" u="none" strike="noStrike" cap="none" baseline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EXPLORAREMOS EL LUGAR CON MÁSCARA</a:t>
            </a: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Shape 4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/>
          <p:nvPr/>
        </p:nvSpPr>
        <p:spPr>
          <a:xfrm>
            <a:off x="323528" y="188640"/>
            <a:ext cx="864096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v-SE" sz="2000" b="1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DISPONEMOS DE TODO EL MATERIAL CONTAMINADO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v-SE" sz="2000" b="1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EN EL ÁREA DE DESCONTAMINACIÓN</a:t>
            </a:r>
          </a:p>
        </p:txBody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Shape 4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38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/>
          <p:nvPr/>
        </p:nvSpPr>
        <p:spPr>
          <a:xfrm>
            <a:off x="1331640" y="1556791"/>
            <a:ext cx="360040" cy="144016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B07E0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Shape 4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Shape 475"/>
          <p:cNvSpPr/>
          <p:nvPr/>
        </p:nvSpPr>
        <p:spPr>
          <a:xfrm>
            <a:off x="1619671" y="620687"/>
            <a:ext cx="360040" cy="144016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B07E0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Shape 4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Shape 4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Shape 4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44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Shape 4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Shape 5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Shape 5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Shape 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71400"/>
            <a:ext cx="9144000" cy="741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Shape 5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Shape 5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Shape 5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Shape 5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Shape 5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Shape 5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0"/>
            <a:ext cx="77038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Shape 5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" y="27383"/>
            <a:ext cx="91433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Shape 542"/>
          <p:cNvSpPr/>
          <p:nvPr/>
        </p:nvSpPr>
        <p:spPr>
          <a:xfrm>
            <a:off x="4427983" y="1484783"/>
            <a:ext cx="288032" cy="144016"/>
          </a:xfrm>
          <a:prstGeom prst="ellipse">
            <a:avLst/>
          </a:prstGeom>
          <a:solidFill>
            <a:schemeClr val="accent1"/>
          </a:solidFill>
          <a:ln w="48000" cap="flat" cmpd="thickThin">
            <a:solidFill>
              <a:srgbClr val="B07E0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Shape 5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Shape 5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Shape 5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Shape 558"/>
          <p:cNvSpPr txBox="1"/>
          <p:nvPr/>
        </p:nvSpPr>
        <p:spPr>
          <a:xfrm>
            <a:off x="5292080" y="5741573"/>
            <a:ext cx="360039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v-SE" sz="1600" b="1" i="0" u="none" strike="noStrike" cap="none" baseline="0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Stefan Magnusson friskabrandman@gmail.com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528" y="0"/>
            <a:ext cx="95770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ul">
  <a:themeElements>
    <a:clrScheme name="Modul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162</Words>
  <Application>Microsoft Office PowerPoint</Application>
  <PresentationFormat>Presentación en pantalla (4:3)</PresentationFormat>
  <Paragraphs>23</Paragraphs>
  <Slides>88</Slides>
  <Notes>88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88</vt:i4>
      </vt:variant>
    </vt:vector>
  </HeadingPairs>
  <TitlesOfParts>
    <vt:vector size="94" baseType="lpstr">
      <vt:lpstr>Arial</vt:lpstr>
      <vt:lpstr>Arial Black</vt:lpstr>
      <vt:lpstr>Calibri</vt:lpstr>
      <vt:lpstr>Cantarell</vt:lpstr>
      <vt:lpstr>Noto Symbol</vt:lpstr>
      <vt:lpstr>Modul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CESCOBAR</dc:creator>
  <cp:lastModifiedBy>Carlos Escobar</cp:lastModifiedBy>
  <cp:revision>1</cp:revision>
  <dcterms:modified xsi:type="dcterms:W3CDTF">2019-05-17T17:45:29Z</dcterms:modified>
</cp:coreProperties>
</file>